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256" r:id="rId2"/>
    <p:sldId id="285" r:id="rId3"/>
    <p:sldId id="28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D8AC7-2A47-4ACA-BBB1-D693E8E51FBC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786DE-A07C-4297-AC12-E73E59F93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8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786DE-A07C-4297-AC12-E73E59F931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5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0013" y="-76200"/>
            <a:ext cx="7313612" cy="1143000"/>
          </a:xfrm>
        </p:spPr>
        <p:txBody>
          <a:bodyPr/>
          <a:lstStyle/>
          <a:p>
            <a:r>
              <a:rPr lang="en-US" altLang="en-US" sz="3200" dirty="0"/>
              <a:t>Me llamo _________	Clase </a:t>
            </a:r>
            <a:r>
              <a:rPr lang="en-US" altLang="en-US" sz="3200" u="sng" dirty="0" smtClean="0"/>
              <a:t>601</a:t>
            </a:r>
            <a:r>
              <a:rPr lang="en-US" altLang="en-US" sz="3200" u="sng" dirty="0"/>
              <a:t/>
            </a:r>
            <a:br>
              <a:rPr lang="en-US" altLang="en-US" sz="3200" u="sng" dirty="0"/>
            </a:br>
            <a:r>
              <a:rPr lang="en-US" altLang="en-US" sz="3200" dirty="0"/>
              <a:t>La fecha es el </a:t>
            </a:r>
            <a:r>
              <a:rPr lang="en-US" altLang="en-US" sz="3200" dirty="0" smtClean="0"/>
              <a:t>26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 </a:t>
            </a:r>
            <a:r>
              <a:rPr lang="en-US" altLang="en-US" sz="3200" dirty="0" err="1" smtClean="0"/>
              <a:t>abril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2017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4582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800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chemeClr val="hlink"/>
                </a:solidFill>
              </a:rPr>
              <a:t>63:</a:t>
            </a:r>
            <a:r>
              <a:rPr lang="es-ES_tradnl" altLang="en-US" sz="2800" dirty="0" smtClean="0">
                <a:solidFill>
                  <a:schemeClr val="hlink"/>
                </a:solidFill>
              </a:rPr>
              <a:t> </a:t>
            </a:r>
            <a:r>
              <a:rPr lang="es-ES_tradnl" altLang="en-US" sz="2800" dirty="0"/>
              <a:t>¿Qué haces en casa después de las clases</a:t>
            </a:r>
            <a:r>
              <a:rPr lang="es-ES_tradnl" altLang="en-US" sz="2800" dirty="0" smtClean="0"/>
              <a:t>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000" i="1" dirty="0" smtClean="0">
                <a:solidFill>
                  <a:srgbClr val="7030A0"/>
                </a:solidFill>
              </a:rPr>
              <a:t>L.O.- to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school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vocabulary</a:t>
            </a:r>
            <a:endParaRPr lang="es-ES_tradnl" altLang="en-US" sz="2000" i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es-ES_tradnl" altLang="en-US" sz="2800" b="1" dirty="0">
                <a:solidFill>
                  <a:schemeClr val="hlink"/>
                </a:solidFill>
              </a:rPr>
              <a:t>Actividad </a:t>
            </a:r>
            <a:r>
              <a:rPr lang="es-ES_tradnl" altLang="en-US" sz="2800" b="1" dirty="0" smtClean="0">
                <a:solidFill>
                  <a:schemeClr val="hlink"/>
                </a:solidFill>
              </a:rPr>
              <a:t>Inicial:</a:t>
            </a:r>
          </a:p>
          <a:p>
            <a:pPr>
              <a:buNone/>
            </a:pPr>
            <a:r>
              <a:rPr lang="es-ES_tradnl" altLang="en-US" sz="2800" dirty="0" smtClean="0"/>
              <a:t>Completa </a:t>
            </a:r>
            <a:r>
              <a:rPr lang="es-ES_tradnl" altLang="en-US" sz="2800" dirty="0"/>
              <a:t>el Diagrama de </a:t>
            </a:r>
            <a:r>
              <a:rPr lang="es-ES_tradnl" altLang="en-US" sz="2800" dirty="0" err="1"/>
              <a:t>Venn</a:t>
            </a:r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pPr marL="0" indent="0">
              <a:buNone/>
            </a:pPr>
            <a:endParaRPr lang="es-ES_tradnl" altLang="en-US" sz="2800" dirty="0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838200" y="3429000"/>
            <a:ext cx="4572000" cy="32321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3886200" y="3428999"/>
            <a:ext cx="4572000" cy="3216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347913" y="6264275"/>
            <a:ext cx="1538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err="1">
                <a:solidFill>
                  <a:schemeClr val="tx2"/>
                </a:solidFill>
              </a:rPr>
              <a:t>Tu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escuela</a:t>
            </a:r>
            <a:endParaRPr lang="en-US" altLang="en-US" sz="2000" dirty="0">
              <a:solidFill>
                <a:schemeClr val="tx2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181600" y="5943600"/>
            <a:ext cx="199285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Escuela</a:t>
            </a:r>
            <a:endParaRPr lang="en-US" altLang="en-US" sz="2000" dirty="0" smtClean="0">
              <a:solidFill>
                <a:schemeClr val="hlink"/>
              </a:solidFill>
            </a:endParaRPr>
          </a:p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Latinoamerica</a:t>
            </a:r>
            <a:endParaRPr lang="en-US" altLang="en-US" sz="2000" dirty="0">
              <a:solidFill>
                <a:schemeClr val="hlink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395693" y="3864114"/>
            <a:ext cx="63350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/>
              <a:t>Los</a:t>
            </a:r>
          </a:p>
          <a:p>
            <a:r>
              <a:rPr lang="en-US" altLang="en-US" sz="2000" dirty="0" smtClean="0"/>
              <a:t>dos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33400"/>
            <a:ext cx="22098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219200" y="2514600"/>
            <a:ext cx="39624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800080"/>
                </a:solidFill>
                <a:latin typeface="Arial"/>
                <a:cs typeface="Arial"/>
              </a:rPr>
              <a:t>Conversar por Internet / Chatear</a:t>
            </a:r>
            <a:endParaRPr lang="es-ES_tradnl" altLang="en-US" sz="2200" i="1" dirty="0">
              <a:solidFill>
                <a:srgbClr val="800080"/>
              </a:solidFill>
              <a:latin typeface="Arial"/>
              <a:cs typeface="Arial"/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34099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803787" y="58674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800080"/>
                </a:solidFill>
                <a:latin typeface="Arial"/>
                <a:cs typeface="Arial"/>
              </a:rPr>
              <a:t>Bajar</a:t>
            </a:r>
            <a:endParaRPr lang="es-ES_tradnl" altLang="en-US" sz="2200" i="1" dirty="0">
              <a:solidFill>
                <a:srgbClr val="800080"/>
              </a:solidFill>
              <a:latin typeface="Arial"/>
              <a:cs typeface="Arial"/>
            </a:endParaRPr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48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410200" y="5684838"/>
            <a:ext cx="2743200" cy="11079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dirty="0">
                <a:solidFill>
                  <a:srgbClr val="800080"/>
                </a:solidFill>
                <a:latin typeface="Arial"/>
                <a:cs typeface="Arial"/>
              </a:rPr>
              <a:t>La informática</a:t>
            </a:r>
          </a:p>
          <a:p>
            <a:r>
              <a:rPr lang="es-ES_tradnl" altLang="en-US" sz="2200" dirty="0" err="1">
                <a:latin typeface="Arial"/>
                <a:cs typeface="Arial"/>
              </a:rPr>
              <a:t>Computer</a:t>
            </a:r>
            <a:r>
              <a:rPr lang="es-ES_tradnl" altLang="en-US" sz="2200" dirty="0">
                <a:latin typeface="Arial"/>
                <a:cs typeface="Arial"/>
              </a:rPr>
              <a:t> </a:t>
            </a:r>
            <a:r>
              <a:rPr lang="es-ES_tradnl" altLang="en-US" sz="2200" dirty="0" err="1">
                <a:latin typeface="Arial"/>
                <a:cs typeface="Arial"/>
              </a:rPr>
              <a:t>Science</a:t>
            </a:r>
            <a:endParaRPr lang="es-ES_tradnl" altLang="en-US" sz="2200" dirty="0">
              <a:latin typeface="Arial"/>
              <a:cs typeface="Arial"/>
            </a:endParaRPr>
          </a:p>
          <a:p>
            <a:endParaRPr lang="es-ES_tradnl" altLang="en-US" sz="2200" i="1" dirty="0">
              <a:solidFill>
                <a:srgbClr val="800080"/>
              </a:solidFill>
              <a:latin typeface="Arial"/>
              <a:cs typeface="Arial"/>
            </a:endParaRPr>
          </a:p>
        </p:txBody>
      </p:sp>
      <p:sp>
        <p:nvSpPr>
          <p:cNvPr id="2" name="AutoShape 2" descr="data:image/jpeg;base64,/9j/4AAQSkZJRgABAQAAAQABAAD/2wCEAAkGBwgNDAwNDQ4PDQ4NDw8NDA8MEhANDAwWFBIWFiARExQYKCgkGiYlGxMVITEiJSorLi4uFx8zRDMuNygtOi4BCgoKDQ0MGhAMGCwlHCM3NzU3NCs3LDc3LDE3NywzNDgsNywwOCs3ODcrMys4KzIrLCwrNywrKysrLCsrKysrK//AABEIANwA5QMBEQACEQEDEQH/xAAbAAEAAgMBAQAAAAAAAAAAAAAAAQcCBAUDBv/EAEsQAAEDAAQHCwkECAYDAAAAAAABAgMEBQaSBxETU3KT0RIUFiEzUlRVsbLSFzEyNkFRc5GjIiM1cRU0QkNhgbPxJCViocHDJkVj/8QAGQEBAQADAQAAAAAAAAAAAAAAAAEDBAUC/8QAIREBAAEEAwEAAwEAAAAAAAAAABIBBBWhEVJiAwIUIRP/2gAMAwEAAhEDEQA/APdKXX9e1zS6NHTpKEyB0qRNjc9rGox2Lj3KpjVcXnUDt+Ti0nXk96fxAPJvaLrub5zeICPJtaDrub5zeIB5Na/66m+c3iAhcGtfr/7qX5y+IDHyY171zL9XxAEwYV31xJ9TaA8l9c9byfU2gPJfXPW8vzk2gR5Lq563k+cm0B5L6763f9TaBKYMK663f9TaBPkvrjraT5ybQI8l9bdayfOTaA8l1b9ayfOXaA8l1cdbSfOTaBHkvrnrZ/1NoDyX131u/wCptAjyX151u/5S7QJ8l9d9bv8Aq+IB5L6763f9XxAPJfXfXEn1fEBkmDGu+uJPqbQJTBlXfW8v1NoDyZV11vL85doGDsGFedcSfOXaB5TYMq7iY6RK3kxsa5/EsqLxJj4lxgemDO19YuhpNHpLlpO93MSN73feYnbriVfb6PtA5+DL1irDSpH9RQLlAAAAAAAAAAAAAAAAAAAAAAAAAAAAAAa9Y/q8/wAN/dUCkMHPKVjpxdsgHSwZesVYaVI/qKBcoAAAAAAAAAAAAAAAAAAAAAAAAAAAAADXrH9Xn+G/uqBR+DrlKx04u2QDp4MvWKsNKkf1FAuUAAAAAAAAAAAAAAAAAAAAAAAAAAAAABr1j+rz/Df3VAo7B3ylY6cXbIB1MGXrFWGlSO+oFygAAAAAAAAAAAAAAAAAAAAAAAAAAAAANesf1ef4b+6oFHYPOUrHTi7ZAOpgx9Yaw0p++oFygAAAAAAAAAAAAAAAAAAAAAAAAAAAAANesOQm+G/uqBR2D7lKx04+2QDq4MfWGsdKfvqBcgAAAAAAAAAAAAAAAAAAAAAAAAAAAAADXrDkJvhv7qgUdYDlay04+2QDqYMfWGsNKfvqBcoAAAAAAAAAAAAAAAAAAAAAAAAAAAAADXrDkJvhv7qgUZYF2KWsdOPtkA6+DH1grDSn76gXIAAAAAAAAAAAAAAAAAAAAAAAAAAAAAA16w5Cb4b+6oFFWD5WsdOPtkA7WDH1grHTn76gXGAAAAAAAAAAAAAAAAAAAAAAAAAAAAAA16w5Cb4b+6oFG2CRMrWOnH2yAdfBj6wVhpz99QLjAAAAAAAAAAAAAAAAAAAAAAAAAAAAAAa9YchN8N/dUCjrBcrWWnF2yAdbBj+P1jpz99QLjAAAAAAAAAAAAAAAAAAAAAAAAAAAAAAa9YchN8N/dUCjbCLimrLTi7ZAOvgx/H6x05++oFxgAAAAAAAAAAAAAAAAAAAAAAAAAAAAANesOQm+G/uqBRlhuWrHTj7ZAOxgx/H6x05++oFxgAAAAAAAAAAAAAAAAAAAAAAAAAAAAANesOQm+G/uqBRlhuWrHTj7ZAOxgx/H6x05++oFxgAAAAAAAAAAAAAAAAAAAAAAAAAAAAANesOQm+G/uqBRlheWrHTj7ZAOxgx/H6x05++oFxgAAAAAAAAAAAAAAAAAAAAAAAAAAAAANesOQm+G/uqBRlhOVrHTj7ZAOxgx9YKx05++oFxgAAAAAAAAAAAAAAAAAAAAAAAAAAAAANesOQm+G/uqBRtg0+9rHTj7ZAOvgx9YKw05++oFxgAAAAAAAAAAAAAAAAAAAAAAAAAAAAANesOQm+G/uqBR1gOUrHTj7ZAOpgxX/wAhrDSpHfUC5QAAAAAAAAAAAAAAAAAAAAAAAAAAAAAGvT+Qm+G/uqBRuD306w04/wDsA6uDH1irDSpHfUC5QAAAAAAAAAAAAAAAAAAAAAAAAAAAAAHhT+Qm+G/uqBRmD/ikrDTi7ZAOlg0ljS0FPc5yNTdUjjcqInpqBcO/KLnY7zQG/KLnY7zQG/KLnY7zQG/KLnY7zQG/KLnY7zQG/KLnY77QG/KLnY77QG/KLnY77QG/KLnY77QJ33Rs7HeaA33Rs5HeaA33Rs5HeaA33Rs5HeaA33Rs7HeaA33Rs7HeaA33Rs7HeaA33Rs7HeaA33Rs7HeaA33Rs7HeaA33Rs7HeaA33Rs5HeaA33Rs5HeaA33Rs5HeaA33Rs5HeaA33Rs5HeaA33Rs7HeaBr06mUXIzJlY8axvxfabzVApCwLvvKw04u2QDgU2Nq02nucrkayeTGjF3KuxyL7SVrw2rS2/Y+sOeHluqH7p9YeZOrg/ejdUPmz6wSMH70bqh+6fWCRg/ejHRPdPrEEjB+9Ix0T/AO+sQSMH70f4L2tmX83oJGD96T/geZNfEjB+9GOg8yXWCRg/ek7qg8ybWCRg/ek5ShcybWCRg/ejKUPmTaxRIwfvScpQuZNrFEjB+9IylC5k2sUSMH70nKULmTaxRIwfvRlKFzJtYokYP3pGUoXMm1iiRg/ejKULmTawSMH70ZSh8ybWCRg/ejKUPmzawSMH70jd0PmzawSMH70K+h+6fWCRg/emKuovsy+sQSMH7036toFEpCPVHztVioior8fn/seqV5c++sa2vH95pVufoKjZya+VoJ/QVF5818B+gqLz5r4GLqho6+Z8qfm7GBlYZrmupqbpUxLEi4vbi3YGglX1hSqxp8VFa17stK57XKiIqJIvvDJ8vt+fy/KXzrxVvJZC0XRobzNpI0beTuu7LghaHo0PzbtEaGTuu6eCFoOjQ3m7RGhk7rucELQdGhvN2iNDJXXc4I2g6NDebtEaJkrruhbI2h6LDebtEaLkrrujgjaLosN5u0RoZO67nBG0XRobzNojQyV13OCNoujQ3mbRGhkrrujghaLo0N5m0RoZK67nBC0fRobzNojQyV13OCFo+jw3mbRGhk7rucELR9GhvMEaGTuu5wQtH0aG8wRoZO67nBC0fR4bzBGhk7rucELR9HhvM2iNDJ3Xc4IWi6NDeZtEaJkrrunghaLo0N5m0RouTuu5wQtF0aG8zaI0MnddzgjaLo0N5u0RoZK67pSyNoejQ3m7RGhk7rulLI2g6NBebtEaGSuu73o9m7TRIqMhhai8a4nN4/8AcUpw1/tc/X7cf6154ev6DtZmorzdpWBH6Dtbm4rzdoELUdrs3HeZtAwfUlr0RVyceJEXH9qMDXsIyZXU3EmNUWLdebz/AGwOnYdP86rJf9cyfUUDs2vtVNV09HY2JsjHtV0m6VUd58XEv8gOzUde0Gnxo+B/2kRN3G7ikj/NP+QOmAAAAAAAAAAAAAAAAAAAAAAAAANWmU+jQYso/E5fRY3G6R+i1ONQNWraznnnfG+BYWpGkjN25FkciuxfaRPN+QHRm9B+i7sArfB8uKSscfPj7ZANiw/4xWXxJu+oGOESNr6yoDXIitVmJUXzL9pQOJSKrnhkSehPdG9q49y1VRU0dgH1tjbZLTHpRaS3cz4l3L28TZMXsVPYoH2YAAAAAAAAAAAAAAAAAAAAAHlSZ2RRukdj3LUxruUVzv5InnA+TpVpKwmVUhhko0aftSRvdO7+KJixN/3A1aolSOdZJGzKrmPRz3slc9VxpxKqpj94HfqmVslLke1H7lIGtVXNcxMe7VcSYwOzN6D9F3YBWlh+KasdOPtkA2rDr/nNZJ/rmX6igY4R5WR1hQXu4mtjVVVOPF9pQOKyasqxlyFCY7c/tSejiT3ud7APurK2QotX/evXLUhU9NeJsf8ABqf8gfTAAAAAAAAAAAAAAAAAAAAAAeVKlkZG97GLK9rVVrGqiOevuRVA0qprCnzK9J6JJRUaiK1XvY9H/wAExAcy21ZVhDRaQ2KjyKxYsa0lj2tSFcfu8/8AcDo1BTabPCiz0d9H3LI9w572vy2NvpJi838/eB0ZvQfou7AKzsGirLWOnH2yAbNjJGNrqst05G/bmxbpUb+8X3gfQWjs7QaxmhlkpCMSNNy5rXMXdpjx8S+wDr1bRquosSRUfJxsT3ORVd/Fy+0Dby8PPZeaAy8PPZeQBl4eey8gDLw89l5AGXh57LyAMvDz2XmgMvDz2XmgRl4eey80Bl4c4y80BviDOMvNAZeHOMvNAZeHnsvNAb4gzjLzQG+IM4y80CcvDz2XmgMvDz2XmgMvDz2XmgMvDz2XkAZeHnsvIAy0XPbeQBloeey8gDLw89l5APGmMoc8T4ZVY6ORNy9u6RMafmigejJaO1rWo9iI1Ea1N0nEiJixAYT0mj7h/wB4z0XftN9wHxGC6JHyVovn+3Di/msoH2Nq7AVJSqQtJXLQySqqy5B6Na9ecqKi8f5AcTya1NnqXrGeEDF2Dip0/fUvWM8IHmuDyqc9S9YzwgYLg+qrPUvWM8IEOwf1UictS9YzwgeLrCVYn76laxvhA8lsPVvH97StY3wgOBNW5yk6xuwDHgTVudpOsbsAx4FVdnaTfb4QJ4E1bnaTfbsAcCqtztJ1jdgGK2Mq7O0nWN2AY8DavztJvt2ATwMq7OUi+3YBlwLq3OUi+3YBKWLq3OUjWJsAngXVucpGsTYBPAqrc5SdY3YA4E1bnaTrG7AJSxFW52k6xuwCUsPVuepWsb4QMuA1W56laxvhAhLD1bnaVrG+EDNLCVZnqVrG+ECeAFVL+9pWsZ4QM2YPapXEiy0r3enH4QLHsnZyrqtoyR0Zq/eYnyPkXdSSL71XYB//2Q=="/>
          <p:cNvSpPr>
            <a:spLocks noChangeAspect="1" noChangeArrowheads="1"/>
          </p:cNvSpPr>
          <p:nvPr/>
        </p:nvSpPr>
        <p:spPr bwMode="auto">
          <a:xfrm>
            <a:off x="155575" y="-1303338"/>
            <a:ext cx="28289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3300"/>
              </a:solidFill>
              <a:latin typeface="Arial"/>
              <a:cs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0500"/>
            <a:ext cx="2181225" cy="20955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457951" y="2286000"/>
            <a:ext cx="2228849" cy="4308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>
                <a:solidFill>
                  <a:srgbClr val="800080"/>
                </a:solidFill>
                <a:latin typeface="Arial"/>
                <a:cs typeface="Arial"/>
              </a:rPr>
              <a:t>Fluir </a:t>
            </a:r>
            <a:r>
              <a:rPr lang="es-ES_tradnl" altLang="en-US" sz="2200" i="1" dirty="0">
                <a:latin typeface="Arial"/>
                <a:cs typeface="Arial"/>
              </a:rPr>
              <a:t>(to </a:t>
            </a:r>
            <a:r>
              <a:rPr lang="es-ES_tradnl" altLang="en-US" sz="2200" i="1" dirty="0" err="1">
                <a:latin typeface="Arial"/>
                <a:cs typeface="Arial"/>
              </a:rPr>
              <a:t>stream</a:t>
            </a:r>
            <a:r>
              <a:rPr lang="es-ES_tradnl" altLang="en-US" sz="2200" i="1" dirty="0">
                <a:latin typeface="Arial"/>
                <a:cs typeface="Arial"/>
              </a:rPr>
              <a:t>)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443316" y="1732002"/>
            <a:ext cx="11430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latin typeface="Arial"/>
                <a:cs typeface="Arial"/>
              </a:rPr>
              <a:t>To chat</a:t>
            </a:r>
            <a:endParaRPr lang="es-ES_tradnl" altLang="en-US" sz="2200" i="1" dirty="0">
              <a:latin typeface="Arial"/>
              <a:cs typeface="Arial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524000" y="6430962"/>
            <a:ext cx="1143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  <a:latin typeface="Arial"/>
                <a:cs typeface="Arial"/>
              </a:rPr>
              <a:t>Subir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676400" y="5867400"/>
            <a:ext cx="2133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dirty="0" err="1" smtClean="0">
                <a:latin typeface="Arial"/>
                <a:cs typeface="Arial"/>
              </a:rPr>
              <a:t>download</a:t>
            </a:r>
            <a:endParaRPr lang="es-ES_tradnl" altLang="en-US" sz="2200" i="1" dirty="0">
              <a:latin typeface="Arial"/>
              <a:cs typeface="Arial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438400" y="64008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dirty="0" err="1" smtClean="0">
                <a:latin typeface="Arial"/>
                <a:cs typeface="Arial"/>
              </a:rPr>
              <a:t>upload</a:t>
            </a:r>
            <a:endParaRPr lang="es-ES_tradnl" altLang="en-US" sz="22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768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animBg="1"/>
      <p:bldP spid="29705" grpId="0" animBg="1"/>
      <p:bldP spid="29707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0"/>
            <a:ext cx="7313612" cy="6826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33400"/>
            <a:ext cx="7696200" cy="41148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98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smtClean="0"/>
              <a:t>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3</a:t>
            </a:r>
            <a:r>
              <a:rPr lang="en-US" dirty="0" smtClean="0"/>
              <a:t> p. 98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5800" y="1905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3600" dirty="0" err="1">
                <a:solidFill>
                  <a:srgbClr val="FF0000"/>
                </a:solidFill>
              </a:rPr>
              <a:t>Tarea</a:t>
            </a:r>
            <a:r>
              <a:rPr lang="en-US" altLang="en-US" sz="3600" dirty="0">
                <a:solidFill>
                  <a:srgbClr val="FF0000"/>
                </a:solidFill>
              </a:rPr>
              <a:t> # </a:t>
            </a:r>
            <a:r>
              <a:rPr lang="en-US" altLang="en-US" sz="3600" dirty="0" smtClean="0">
                <a:solidFill>
                  <a:srgbClr val="FF0000"/>
                </a:solidFill>
              </a:rPr>
              <a:t>63a:</a:t>
            </a:r>
            <a:endParaRPr lang="en-US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20436" y="2971800"/>
            <a:ext cx="8229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2600" kern="0" dirty="0" err="1" smtClean="0"/>
              <a:t>Completa</a:t>
            </a:r>
            <a:r>
              <a:rPr lang="en-US" altLang="en-US" sz="2600" kern="0" dirty="0" smtClean="0"/>
              <a:t> la </a:t>
            </a:r>
            <a:r>
              <a:rPr lang="en-US" altLang="en-US" sz="2600" kern="0" dirty="0" err="1" smtClean="0"/>
              <a:t>hoja</a:t>
            </a:r>
            <a:r>
              <a:rPr lang="en-US" altLang="en-US" sz="2600" kern="0" dirty="0" smtClean="0"/>
              <a:t> </a:t>
            </a:r>
            <a:r>
              <a:rPr lang="en-US" altLang="en-US" sz="2600" u="sng" kern="0" dirty="0" err="1" smtClean="0"/>
              <a:t>Capitulo</a:t>
            </a:r>
            <a:r>
              <a:rPr lang="en-US" altLang="en-US" sz="2600" u="sng" kern="0" dirty="0" smtClean="0"/>
              <a:t> 3: </a:t>
            </a:r>
            <a:r>
              <a:rPr lang="en-US" altLang="en-US" sz="2600" u="sng" kern="0" dirty="0" err="1" smtClean="0"/>
              <a:t>Repaso</a:t>
            </a:r>
            <a:r>
              <a:rPr lang="en-US" altLang="en-US" sz="2600" u="sng" kern="0" dirty="0" smtClean="0"/>
              <a:t> de </a:t>
            </a:r>
            <a:r>
              <a:rPr lang="en-US" altLang="en-US" sz="2600" u="sng" kern="0" dirty="0" err="1" smtClean="0"/>
              <a:t>vocabulario</a:t>
            </a:r>
            <a:r>
              <a:rPr lang="en-US" altLang="en-US" sz="2600" u="sng" kern="0" dirty="0" smtClean="0"/>
              <a:t> 1 y 2</a:t>
            </a:r>
          </a:p>
          <a:p>
            <a:r>
              <a:rPr lang="en-US" altLang="en-US" sz="2600" b="1" kern="0" dirty="0" smtClean="0"/>
              <a:t>QUIZ 2: CAP. 3</a:t>
            </a:r>
            <a:r>
              <a:rPr lang="en-US" altLang="en-US" sz="2600" kern="0" dirty="0" smtClean="0"/>
              <a:t> ON THURSDAY, April 20th!! (Study p. 96-97)</a:t>
            </a:r>
          </a:p>
          <a:p>
            <a:r>
              <a:rPr lang="en-US" sz="2800" u="sng" dirty="0" smtClean="0"/>
              <a:t>SPRING BREAK TAKE HOME EXAM: REPASO DE LOS VERBOS -AR </a:t>
            </a:r>
            <a:r>
              <a:rPr lang="en-US" sz="2800" dirty="0"/>
              <a:t>is DUE on </a:t>
            </a:r>
            <a:r>
              <a:rPr lang="en-US" sz="2800" dirty="0" smtClean="0"/>
              <a:t>WEDNESDAY, APRIL 19th </a:t>
            </a:r>
            <a:r>
              <a:rPr lang="en-US" sz="2800" b="1" dirty="0" smtClean="0"/>
              <a:t>ONLY</a:t>
            </a:r>
            <a:r>
              <a:rPr lang="en-US" sz="2800" dirty="0" smtClean="0"/>
              <a:t>!!!</a:t>
            </a:r>
            <a:endParaRPr lang="en-US" sz="2800" dirty="0"/>
          </a:p>
          <a:p>
            <a:endParaRPr lang="en-US" altLang="en-US" sz="2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330937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16097</TotalTime>
  <Words>132</Words>
  <Application>Microsoft Office PowerPoint</Application>
  <PresentationFormat>On-screen Show (4:3)</PresentationFormat>
  <Paragraphs>31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Eclipse</vt:lpstr>
      <vt:lpstr>Me llamo _________ Clase 601 La fecha es el 26 de abril del 2017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79</cp:revision>
  <cp:lastPrinted>2016-04-18T21:53:19Z</cp:lastPrinted>
  <dcterms:created xsi:type="dcterms:W3CDTF">2010-10-01T20:42:12Z</dcterms:created>
  <dcterms:modified xsi:type="dcterms:W3CDTF">2017-04-26T20:40:20Z</dcterms:modified>
</cp:coreProperties>
</file>